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5"/>
  </p:notesMasterIdLst>
  <p:sldIdLst>
    <p:sldId id="256" r:id="rId2"/>
    <p:sldId id="257" r:id="rId3"/>
    <p:sldId id="261" r:id="rId4"/>
    <p:sldId id="258" r:id="rId5"/>
    <p:sldId id="260" r:id="rId6"/>
    <p:sldId id="264" r:id="rId7"/>
    <p:sldId id="266" r:id="rId8"/>
    <p:sldId id="259" r:id="rId9"/>
    <p:sldId id="263" r:id="rId10"/>
    <p:sldId id="268" r:id="rId11"/>
    <p:sldId id="262" r:id="rId12"/>
    <p:sldId id="265"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280" autoAdjust="0"/>
  </p:normalViewPr>
  <p:slideViewPr>
    <p:cSldViewPr snapToGrid="0">
      <p:cViewPr varScale="1">
        <p:scale>
          <a:sx n="78" d="100"/>
          <a:sy n="78" d="100"/>
        </p:scale>
        <p:origin x="1812" y="7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90974-34FC-4435-B8EC-773AA8B61A39}" type="datetimeFigureOut">
              <a:rPr lang="nl-NL" smtClean="0"/>
              <a:t>22-5-2024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3E8DC-CECC-4DC0-871A-590E413EAB73}" type="slidenum">
              <a:rPr lang="nl-NL" smtClean="0"/>
              <a:t>‹nr.›</a:t>
            </a:fld>
            <a:endParaRPr lang="nl-NL"/>
          </a:p>
        </p:txBody>
      </p:sp>
    </p:spTree>
    <p:extLst>
      <p:ext uri="{BB962C8B-B14F-4D97-AF65-F5344CB8AC3E}">
        <p14:creationId xmlns:p14="http://schemas.microsoft.com/office/powerpoint/2010/main" val="3567330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Heet de ouders en leerlingen welkom op de activiteit. </a:t>
            </a:r>
          </a:p>
        </p:txBody>
      </p:sp>
      <p:sp>
        <p:nvSpPr>
          <p:cNvPr id="4" name="Tijdelijke aanduiding voor dianummer 3"/>
          <p:cNvSpPr>
            <a:spLocks noGrp="1"/>
          </p:cNvSpPr>
          <p:nvPr>
            <p:ph type="sldNum" sz="quarter" idx="10"/>
          </p:nvPr>
        </p:nvSpPr>
        <p:spPr/>
        <p:txBody>
          <a:bodyPr/>
          <a:lstStyle/>
          <a:p>
            <a:fld id="{CBC3E8DC-CECC-4DC0-871A-590E413EAB73}" type="slidenum">
              <a:rPr lang="nl-NL" smtClean="0"/>
              <a:t>1</a:t>
            </a:fld>
            <a:endParaRPr lang="nl-NL"/>
          </a:p>
        </p:txBody>
      </p:sp>
    </p:spTree>
    <p:extLst>
      <p:ext uri="{BB962C8B-B14F-4D97-AF65-F5344CB8AC3E}">
        <p14:creationId xmlns:p14="http://schemas.microsoft.com/office/powerpoint/2010/main" val="1071147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minivlogs van ISK-leerlingen zien. </a:t>
            </a:r>
            <a:r>
              <a:rPr lang="nl-NL" sz="1800" dirty="0">
                <a:effectLst/>
                <a:latin typeface="Calibri" panose="020F0502020204030204" pitchFamily="34" charset="0"/>
                <a:ea typeface="Calibri" panose="020F0502020204030204" pitchFamily="34" charset="0"/>
                <a:cs typeface="Arial" panose="020B0604020202020204" pitchFamily="34" charset="0"/>
              </a:rPr>
              <a:t>Laat ouders hun reacties delen: “Welke vlog vindt u het leukst? Waarom?”</a:t>
            </a:r>
            <a:endParaRPr lang="nl-NL" dirty="0"/>
          </a:p>
        </p:txBody>
      </p:sp>
      <p:sp>
        <p:nvSpPr>
          <p:cNvPr id="4" name="Tijdelijke aanduiding voor dianummer 3"/>
          <p:cNvSpPr>
            <a:spLocks noGrp="1"/>
          </p:cNvSpPr>
          <p:nvPr>
            <p:ph type="sldNum" sz="quarter" idx="5"/>
          </p:nvPr>
        </p:nvSpPr>
        <p:spPr/>
        <p:txBody>
          <a:bodyPr/>
          <a:lstStyle/>
          <a:p>
            <a:fld id="{CBC3E8DC-CECC-4DC0-871A-590E413EAB73}" type="slidenum">
              <a:rPr lang="nl-NL" smtClean="0"/>
              <a:t>11</a:t>
            </a:fld>
            <a:endParaRPr lang="nl-NL"/>
          </a:p>
        </p:txBody>
      </p:sp>
    </p:spTree>
    <p:extLst>
      <p:ext uri="{BB962C8B-B14F-4D97-AF65-F5344CB8AC3E}">
        <p14:creationId xmlns:p14="http://schemas.microsoft.com/office/powerpoint/2010/main" val="2193228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Vertel kort wie je zelf bent. Neem een foto van jezelf op, vul je contactgegevens aan en deel deze naderhand ook uit aan ouders zodat zij weten hoe ze je kunnen bereiken.</a:t>
            </a:r>
          </a:p>
        </p:txBody>
      </p:sp>
      <p:sp>
        <p:nvSpPr>
          <p:cNvPr id="4" name="Tijdelijke aanduiding voor dianummer 3"/>
          <p:cNvSpPr>
            <a:spLocks noGrp="1"/>
          </p:cNvSpPr>
          <p:nvPr>
            <p:ph type="sldNum" sz="quarter" idx="5"/>
          </p:nvPr>
        </p:nvSpPr>
        <p:spPr/>
        <p:txBody>
          <a:bodyPr/>
          <a:lstStyle/>
          <a:p>
            <a:fld id="{CBC3E8DC-CECC-4DC0-871A-590E413EAB73}" type="slidenum">
              <a:rPr lang="nl-NL" smtClean="0"/>
              <a:t>2</a:t>
            </a:fld>
            <a:endParaRPr lang="nl-NL"/>
          </a:p>
        </p:txBody>
      </p:sp>
    </p:spTree>
    <p:extLst>
      <p:ext uri="{BB962C8B-B14F-4D97-AF65-F5344CB8AC3E}">
        <p14:creationId xmlns:p14="http://schemas.microsoft.com/office/powerpoint/2010/main" val="22861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ook sleutelouders of leerlingen zichzelf voorstellen. </a:t>
            </a:r>
          </a:p>
        </p:txBody>
      </p:sp>
      <p:sp>
        <p:nvSpPr>
          <p:cNvPr id="4" name="Tijdelijke aanduiding voor dianummer 3"/>
          <p:cNvSpPr>
            <a:spLocks noGrp="1"/>
          </p:cNvSpPr>
          <p:nvPr>
            <p:ph type="sldNum" sz="quarter" idx="5"/>
          </p:nvPr>
        </p:nvSpPr>
        <p:spPr/>
        <p:txBody>
          <a:bodyPr/>
          <a:lstStyle/>
          <a:p>
            <a:fld id="{CBC3E8DC-CECC-4DC0-871A-590E413EAB73}" type="slidenum">
              <a:rPr lang="nl-NL" smtClean="0"/>
              <a:t>3</a:t>
            </a:fld>
            <a:endParaRPr lang="nl-NL"/>
          </a:p>
        </p:txBody>
      </p:sp>
    </p:spTree>
    <p:extLst>
      <p:ext uri="{BB962C8B-B14F-4D97-AF65-F5344CB8AC3E}">
        <p14:creationId xmlns:p14="http://schemas.microsoft.com/office/powerpoint/2010/main" val="3121380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oud-leerlingen en ouders om zichzelf kort voor te stellen. Laat oud-leerlingen beginnen, zodat ouders de zin ‘Ik heet…’ al een aantal keer gehoord hebben voordat ze zelf aan de beurt zijn.</a:t>
            </a:r>
          </a:p>
        </p:txBody>
      </p:sp>
      <p:sp>
        <p:nvSpPr>
          <p:cNvPr id="4" name="Tijdelijke aanduiding voor dianummer 3"/>
          <p:cNvSpPr>
            <a:spLocks noGrp="1"/>
          </p:cNvSpPr>
          <p:nvPr>
            <p:ph type="sldNum" sz="quarter" idx="5"/>
          </p:nvPr>
        </p:nvSpPr>
        <p:spPr/>
        <p:txBody>
          <a:bodyPr/>
          <a:lstStyle/>
          <a:p>
            <a:fld id="{CBC3E8DC-CECC-4DC0-871A-590E413EAB73}" type="slidenum">
              <a:rPr lang="nl-NL" smtClean="0"/>
              <a:t>4</a:t>
            </a:fld>
            <a:endParaRPr lang="nl-NL"/>
          </a:p>
        </p:txBody>
      </p:sp>
    </p:spTree>
    <p:extLst>
      <p:ext uri="{BB962C8B-B14F-4D97-AF65-F5344CB8AC3E}">
        <p14:creationId xmlns:p14="http://schemas.microsoft.com/office/powerpoint/2010/main" val="2045664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Leg kort uit wat het doel is van school-oudercontact en waar de activiteiten of voortgangsgesprekken over gaan. Bereid dit goed voor dat je in zo eenvoudig mogelijk Nederlands hierover kunt vertellen. </a:t>
            </a:r>
          </a:p>
        </p:txBody>
      </p:sp>
      <p:sp>
        <p:nvSpPr>
          <p:cNvPr id="4" name="Tijdelijke aanduiding voor dianummer 3"/>
          <p:cNvSpPr>
            <a:spLocks noGrp="1"/>
          </p:cNvSpPr>
          <p:nvPr>
            <p:ph type="sldNum" sz="quarter" idx="10"/>
          </p:nvPr>
        </p:nvSpPr>
        <p:spPr/>
        <p:txBody>
          <a:bodyPr/>
          <a:lstStyle/>
          <a:p>
            <a:fld id="{CBC3E8DC-CECC-4DC0-871A-590E413EAB73}" type="slidenum">
              <a:rPr lang="nl-NL" smtClean="0"/>
              <a:t>5</a:t>
            </a:fld>
            <a:endParaRPr lang="nl-NL"/>
          </a:p>
        </p:txBody>
      </p:sp>
    </p:spTree>
    <p:extLst>
      <p:ext uri="{BB962C8B-B14F-4D97-AF65-F5344CB8AC3E}">
        <p14:creationId xmlns:p14="http://schemas.microsoft.com/office/powerpoint/2010/main" val="4128414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Leg een set afbeeldingen in groepjes op tafels. Laat ouders twee kaartjes/afbeeldingen kiezen en laat ze daarna met elkaar hierover praten. Het is handig om hier ouders met dezelfde thuistaal aan elkaar te koppelen.</a:t>
            </a:r>
          </a:p>
        </p:txBody>
      </p:sp>
      <p:sp>
        <p:nvSpPr>
          <p:cNvPr id="4" name="Tijdelijke aanduiding voor dianummer 3"/>
          <p:cNvSpPr>
            <a:spLocks noGrp="1"/>
          </p:cNvSpPr>
          <p:nvPr>
            <p:ph type="sldNum" sz="quarter" idx="5"/>
          </p:nvPr>
        </p:nvSpPr>
        <p:spPr/>
        <p:txBody>
          <a:bodyPr/>
          <a:lstStyle/>
          <a:p>
            <a:fld id="{CBC3E8DC-CECC-4DC0-871A-590E413EAB73}" type="slidenum">
              <a:rPr lang="nl-NL" smtClean="0"/>
              <a:t>7</a:t>
            </a:fld>
            <a:endParaRPr lang="nl-NL"/>
          </a:p>
        </p:txBody>
      </p:sp>
    </p:spTree>
    <p:extLst>
      <p:ext uri="{BB962C8B-B14F-4D97-AF65-F5344CB8AC3E}">
        <p14:creationId xmlns:p14="http://schemas.microsoft.com/office/powerpoint/2010/main" val="2556891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Vertel welke vakken de leerlingen volgen. Vervang deze foto’s eventueel door foto’s van eigen lessituaties of lesmaterialen. </a:t>
            </a:r>
          </a:p>
          <a:p>
            <a:endParaRPr lang="nl-NL" dirty="0"/>
          </a:p>
        </p:txBody>
      </p:sp>
      <p:sp>
        <p:nvSpPr>
          <p:cNvPr id="4" name="Tijdelijke aanduiding voor dianummer 3"/>
          <p:cNvSpPr>
            <a:spLocks noGrp="1"/>
          </p:cNvSpPr>
          <p:nvPr>
            <p:ph type="sldNum" sz="quarter" idx="5"/>
          </p:nvPr>
        </p:nvSpPr>
        <p:spPr/>
        <p:txBody>
          <a:bodyPr/>
          <a:lstStyle/>
          <a:p>
            <a:fld id="{CBC3E8DC-CECC-4DC0-871A-590E413EAB73}" type="slidenum">
              <a:rPr lang="nl-NL" smtClean="0"/>
              <a:t>8</a:t>
            </a:fld>
            <a:endParaRPr lang="nl-NL"/>
          </a:p>
        </p:txBody>
      </p:sp>
    </p:spTree>
    <p:extLst>
      <p:ext uri="{BB962C8B-B14F-4D97-AF65-F5344CB8AC3E}">
        <p14:creationId xmlns:p14="http://schemas.microsoft.com/office/powerpoint/2010/main" val="2701182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Neem foto’s op van de schoolse omgeving en vertel kort waar de leerlingen bijv. eten, sporten of huiswerk maken.</a:t>
            </a:r>
          </a:p>
        </p:txBody>
      </p:sp>
      <p:sp>
        <p:nvSpPr>
          <p:cNvPr id="4" name="Tijdelijke aanduiding voor dianummer 3"/>
          <p:cNvSpPr>
            <a:spLocks noGrp="1"/>
          </p:cNvSpPr>
          <p:nvPr>
            <p:ph type="sldNum" sz="quarter" idx="5"/>
          </p:nvPr>
        </p:nvSpPr>
        <p:spPr/>
        <p:txBody>
          <a:bodyPr/>
          <a:lstStyle/>
          <a:p>
            <a:fld id="{CBC3E8DC-CECC-4DC0-871A-590E413EAB73}" type="slidenum">
              <a:rPr lang="nl-NL" smtClean="0"/>
              <a:t>9</a:t>
            </a:fld>
            <a:endParaRPr lang="nl-NL"/>
          </a:p>
        </p:txBody>
      </p:sp>
    </p:spTree>
    <p:extLst>
      <p:ext uri="{BB962C8B-B14F-4D97-AF65-F5344CB8AC3E}">
        <p14:creationId xmlns:p14="http://schemas.microsoft.com/office/powerpoint/2010/main" val="102196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Geef ouders ruimte om vragen te stellen. Laat ze de vragen in hun eigen taal stellen, wanneer ze dat prettig vinden en vraag de sleutelouder of oud-leerling om te vertalen. </a:t>
            </a:r>
          </a:p>
        </p:txBody>
      </p:sp>
      <p:sp>
        <p:nvSpPr>
          <p:cNvPr id="4" name="Tijdelijke aanduiding voor dianummer 3"/>
          <p:cNvSpPr>
            <a:spLocks noGrp="1"/>
          </p:cNvSpPr>
          <p:nvPr>
            <p:ph type="sldNum" sz="quarter" idx="5"/>
          </p:nvPr>
        </p:nvSpPr>
        <p:spPr/>
        <p:txBody>
          <a:bodyPr/>
          <a:lstStyle/>
          <a:p>
            <a:fld id="{CBC3E8DC-CECC-4DC0-871A-590E413EAB73}" type="slidenum">
              <a:rPr lang="nl-NL" smtClean="0"/>
              <a:t>10</a:t>
            </a:fld>
            <a:endParaRPr lang="nl-NL"/>
          </a:p>
        </p:txBody>
      </p:sp>
    </p:spTree>
    <p:extLst>
      <p:ext uri="{BB962C8B-B14F-4D97-AF65-F5344CB8AC3E}">
        <p14:creationId xmlns:p14="http://schemas.microsoft.com/office/powerpoint/2010/main" val="2353060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de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5B93102A-D9C5-41F3-975A-D1744D4FD4C8}" type="datetimeFigureOut">
              <a:rPr lang="nl-NL" smtClean="0"/>
              <a:t>22-5-2024</a:t>
            </a:fld>
            <a:endParaRPr lang="nl-NL"/>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nl-NL"/>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CAFD0997-A053-4178-A1C0-635C21C0308A}" type="slidenum">
              <a:rPr lang="nl-NL" smtClean="0"/>
              <a:t>‹nr.›</a:t>
            </a:fld>
            <a:endParaRPr lang="nl-NL"/>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103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B93102A-D9C5-41F3-975A-D1744D4FD4C8}" type="datetimeFigureOut">
              <a:rPr lang="nl-NL" smtClean="0"/>
              <a:t>22-5-2024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AFD0997-A053-4178-A1C0-635C21C0308A}" type="slidenum">
              <a:rPr lang="nl-NL" smtClean="0"/>
              <a:t>‹nr.›</a:t>
            </a:fld>
            <a:endParaRPr lang="nl-NL"/>
          </a:p>
        </p:txBody>
      </p:sp>
    </p:spTree>
    <p:extLst>
      <p:ext uri="{BB962C8B-B14F-4D97-AF65-F5344CB8AC3E}">
        <p14:creationId xmlns:p14="http://schemas.microsoft.com/office/powerpoint/2010/main" val="380814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B93102A-D9C5-41F3-975A-D1744D4FD4C8}" type="datetimeFigureOut">
              <a:rPr lang="nl-NL" smtClean="0"/>
              <a:t>22-5-2024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AFD0997-A053-4178-A1C0-635C21C0308A}" type="slidenum">
              <a:rPr lang="nl-NL" smtClean="0"/>
              <a:t>‹nr.›</a:t>
            </a:fld>
            <a:endParaRPr lang="nl-NL"/>
          </a:p>
        </p:txBody>
      </p:sp>
    </p:spTree>
    <p:extLst>
      <p:ext uri="{BB962C8B-B14F-4D97-AF65-F5344CB8AC3E}">
        <p14:creationId xmlns:p14="http://schemas.microsoft.com/office/powerpoint/2010/main" val="215596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B93102A-D9C5-41F3-975A-D1744D4FD4C8}" type="datetimeFigureOut">
              <a:rPr lang="nl-NL" smtClean="0"/>
              <a:t>22-5-2024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AFD0997-A053-4178-A1C0-635C21C0308A}" type="slidenum">
              <a:rPr lang="nl-NL" smtClean="0"/>
              <a:t>‹nr.›</a:t>
            </a:fld>
            <a:endParaRPr lang="nl-NL"/>
          </a:p>
        </p:txBody>
      </p:sp>
    </p:spTree>
    <p:extLst>
      <p:ext uri="{BB962C8B-B14F-4D97-AF65-F5344CB8AC3E}">
        <p14:creationId xmlns:p14="http://schemas.microsoft.com/office/powerpoint/2010/main" val="260035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de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B93102A-D9C5-41F3-975A-D1744D4FD4C8}" type="datetimeFigureOut">
              <a:rPr lang="nl-NL" smtClean="0"/>
              <a:t>22-5-2024</a:t>
            </a:fld>
            <a:endParaRPr lang="nl-NL"/>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nl-NL"/>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CAFD0997-A053-4178-A1C0-635C21C0308A}" type="slidenum">
              <a:rPr lang="nl-NL" smtClean="0"/>
              <a:t>‹nr.›</a:t>
            </a:fld>
            <a:endParaRPr lang="nl-NL"/>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96260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B93102A-D9C5-41F3-975A-D1744D4FD4C8}" type="datetimeFigureOut">
              <a:rPr lang="nl-NL" smtClean="0"/>
              <a:t>22-5-2024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AFD0997-A053-4178-A1C0-635C21C0308A}" type="slidenum">
              <a:rPr lang="nl-NL" smtClean="0"/>
              <a:t>‹nr.›</a:t>
            </a:fld>
            <a:endParaRPr lang="nl-NL"/>
          </a:p>
        </p:txBody>
      </p:sp>
    </p:spTree>
    <p:extLst>
      <p:ext uri="{BB962C8B-B14F-4D97-AF65-F5344CB8AC3E}">
        <p14:creationId xmlns:p14="http://schemas.microsoft.com/office/powerpoint/2010/main" val="284392693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de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257300" y="2909102"/>
            <a:ext cx="4800600" cy="299639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B93102A-D9C5-41F3-975A-D1744D4FD4C8}" type="datetimeFigureOut">
              <a:rPr lang="nl-NL" smtClean="0"/>
              <a:t>22-5-2024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AFD0997-A053-4178-A1C0-635C21C0308A}" type="slidenum">
              <a:rPr lang="nl-NL" smtClean="0"/>
              <a:t>‹nr.›</a:t>
            </a:fld>
            <a:endParaRPr lang="nl-NL"/>
          </a:p>
        </p:txBody>
      </p:sp>
    </p:spTree>
    <p:extLst>
      <p:ext uri="{BB962C8B-B14F-4D97-AF65-F5344CB8AC3E}">
        <p14:creationId xmlns:p14="http://schemas.microsoft.com/office/powerpoint/2010/main" val="150461188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5B93102A-D9C5-41F3-975A-D1744D4FD4C8}" type="datetimeFigureOut">
              <a:rPr lang="nl-NL" smtClean="0"/>
              <a:t>22-5-2024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AFD0997-A053-4178-A1C0-635C21C0308A}" type="slidenum">
              <a:rPr lang="nl-NL" smtClean="0"/>
              <a:t>‹nr.›</a:t>
            </a:fld>
            <a:endParaRPr lang="nl-NL"/>
          </a:p>
        </p:txBody>
      </p:sp>
    </p:spTree>
    <p:extLst>
      <p:ext uri="{BB962C8B-B14F-4D97-AF65-F5344CB8AC3E}">
        <p14:creationId xmlns:p14="http://schemas.microsoft.com/office/powerpoint/2010/main" val="278342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3102A-D9C5-41F3-975A-D1744D4FD4C8}" type="datetimeFigureOut">
              <a:rPr lang="nl-NL" smtClean="0"/>
              <a:t>22-5-2024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AFD0997-A053-4178-A1C0-635C21C0308A}" type="slidenum">
              <a:rPr lang="nl-NL" smtClean="0"/>
              <a:t>‹nr.›</a:t>
            </a:fld>
            <a:endParaRPr lang="nl-NL"/>
          </a:p>
        </p:txBody>
      </p:sp>
    </p:spTree>
    <p:extLst>
      <p:ext uri="{BB962C8B-B14F-4D97-AF65-F5344CB8AC3E}">
        <p14:creationId xmlns:p14="http://schemas.microsoft.com/office/powerpoint/2010/main" val="1836704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de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65051" y="6375679"/>
            <a:ext cx="1233355" cy="348462"/>
          </a:xfrm>
        </p:spPr>
        <p:txBody>
          <a:bodyPr/>
          <a:lstStyle/>
          <a:p>
            <a:fld id="{5B93102A-D9C5-41F3-975A-D1744D4FD4C8}" type="datetimeFigureOut">
              <a:rPr lang="nl-NL" smtClean="0"/>
              <a:t>22-5-2024</a:t>
            </a:fld>
            <a:endParaRPr lang="nl-NL"/>
          </a:p>
        </p:txBody>
      </p:sp>
      <p:sp>
        <p:nvSpPr>
          <p:cNvPr id="6" name="Footer Placeholder 5"/>
          <p:cNvSpPr>
            <a:spLocks noGrp="1"/>
          </p:cNvSpPr>
          <p:nvPr>
            <p:ph type="ftr" sz="quarter" idx="11"/>
          </p:nvPr>
        </p:nvSpPr>
        <p:spPr>
          <a:xfrm>
            <a:off x="2103620" y="6375679"/>
            <a:ext cx="3482179" cy="345796"/>
          </a:xfrm>
        </p:spPr>
        <p:txBody>
          <a:bodyPr/>
          <a:lstStyle/>
          <a:p>
            <a:endParaRPr lang="nl-NL"/>
          </a:p>
        </p:txBody>
      </p:sp>
      <p:sp>
        <p:nvSpPr>
          <p:cNvPr id="7" name="Slide Number Placeholder 6"/>
          <p:cNvSpPr>
            <a:spLocks noGrp="1"/>
          </p:cNvSpPr>
          <p:nvPr>
            <p:ph type="sldNum" sz="quarter" idx="12"/>
          </p:nvPr>
        </p:nvSpPr>
        <p:spPr>
          <a:xfrm>
            <a:off x="5691014" y="6375679"/>
            <a:ext cx="1232456" cy="345796"/>
          </a:xfrm>
        </p:spPr>
        <p:txBody>
          <a:bodyPr/>
          <a:lstStyle/>
          <a:p>
            <a:fld id="{CAFD0997-A053-4178-A1C0-635C21C0308A}" type="slidenum">
              <a:rPr lang="nl-NL" smtClean="0"/>
              <a:t>‹nr.›</a:t>
            </a:fld>
            <a:endParaRPr lang="nl-NL"/>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772443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de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65950" y="6375679"/>
            <a:ext cx="1232456" cy="348462"/>
          </a:xfrm>
        </p:spPr>
        <p:txBody>
          <a:bodyPr/>
          <a:lstStyle/>
          <a:p>
            <a:fld id="{5B93102A-D9C5-41F3-975A-D1744D4FD4C8}" type="datetimeFigureOut">
              <a:rPr lang="nl-NL" smtClean="0"/>
              <a:t>22-5-2024</a:t>
            </a:fld>
            <a:endParaRPr lang="nl-NL"/>
          </a:p>
        </p:txBody>
      </p:sp>
      <p:sp>
        <p:nvSpPr>
          <p:cNvPr id="6" name="Footer Placeholder 5"/>
          <p:cNvSpPr>
            <a:spLocks noGrp="1"/>
          </p:cNvSpPr>
          <p:nvPr>
            <p:ph type="ftr" sz="quarter" idx="11"/>
          </p:nvPr>
        </p:nvSpPr>
        <p:spPr>
          <a:xfrm>
            <a:off x="2103621" y="6375679"/>
            <a:ext cx="3482178" cy="345796"/>
          </a:xfrm>
        </p:spPr>
        <p:txBody>
          <a:bodyPr/>
          <a:lstStyle/>
          <a:p>
            <a:endParaRPr lang="nl-NL"/>
          </a:p>
        </p:txBody>
      </p:sp>
      <p:sp>
        <p:nvSpPr>
          <p:cNvPr id="7" name="Slide Number Placeholder 6"/>
          <p:cNvSpPr>
            <a:spLocks noGrp="1"/>
          </p:cNvSpPr>
          <p:nvPr>
            <p:ph type="sldNum" sz="quarter" idx="12"/>
          </p:nvPr>
        </p:nvSpPr>
        <p:spPr>
          <a:xfrm>
            <a:off x="5687568" y="6375679"/>
            <a:ext cx="1234440" cy="345796"/>
          </a:xfrm>
        </p:spPr>
        <p:txBody>
          <a:bodyPr/>
          <a:lstStyle/>
          <a:p>
            <a:fld id="{CAFD0997-A053-4178-A1C0-635C21C0308A}" type="slidenum">
              <a:rPr lang="nl-NL" smtClean="0"/>
              <a:t>‹nr.›</a:t>
            </a:fld>
            <a:endParaRPr lang="nl-NL"/>
          </a:p>
        </p:txBody>
      </p:sp>
    </p:spTree>
    <p:extLst>
      <p:ext uri="{BB962C8B-B14F-4D97-AF65-F5344CB8AC3E}">
        <p14:creationId xmlns:p14="http://schemas.microsoft.com/office/powerpoint/2010/main" val="1162203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B93102A-D9C5-41F3-975A-D1744D4FD4C8}" type="datetimeFigureOut">
              <a:rPr lang="nl-NL" smtClean="0"/>
              <a:t>22-5-2024</a:t>
            </a:fld>
            <a:endParaRPr lang="nl-NL"/>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CAFD0997-A053-4178-A1C0-635C21C0308A}" type="slidenum">
              <a:rPr lang="nl-NL" smtClean="0"/>
              <a:t>‹nr.›</a:t>
            </a:fld>
            <a:endParaRPr lang="nl-NL"/>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364030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mailto:teamleider@school.nl"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mailto:mentor@school.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Welkom in de ISK!</a:t>
            </a:r>
          </a:p>
        </p:txBody>
      </p:sp>
      <p:sp>
        <p:nvSpPr>
          <p:cNvPr id="3" name="Ondertitel 2"/>
          <p:cNvSpPr>
            <a:spLocks noGrp="1"/>
          </p:cNvSpPr>
          <p:nvPr>
            <p:ph type="subTitle" idx="1"/>
          </p:nvPr>
        </p:nvSpPr>
        <p:spPr/>
        <p:txBody>
          <a:bodyPr/>
          <a:lstStyle/>
          <a:p>
            <a:r>
              <a:rPr lang="nl-NL" dirty="0"/>
              <a:t>[datum]</a:t>
            </a:r>
          </a:p>
        </p:txBody>
      </p:sp>
    </p:spTree>
    <p:extLst>
      <p:ext uri="{BB962C8B-B14F-4D97-AF65-F5344CB8AC3E}">
        <p14:creationId xmlns:p14="http://schemas.microsoft.com/office/powerpoint/2010/main" val="3780564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Heeft u een vraag?</a:t>
            </a:r>
          </a:p>
        </p:txBody>
      </p:sp>
      <p:pic>
        <p:nvPicPr>
          <p:cNvPr id="5" name="Tijdelijke aanduiding voor inhou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00195" y="2590915"/>
            <a:ext cx="4480560" cy="2984269"/>
          </a:xfrm>
        </p:spPr>
      </p:pic>
    </p:spTree>
    <p:extLst>
      <p:ext uri="{BB962C8B-B14F-4D97-AF65-F5344CB8AC3E}">
        <p14:creationId xmlns:p14="http://schemas.microsoft.com/office/powerpoint/2010/main" val="251511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Een dag in de ISK</a:t>
            </a:r>
          </a:p>
        </p:txBody>
      </p:sp>
      <p:sp>
        <p:nvSpPr>
          <p:cNvPr id="3" name="Tijdelijke aanduiding voor inhoud 2"/>
          <p:cNvSpPr>
            <a:spLocks noGrp="1"/>
          </p:cNvSpPr>
          <p:nvPr>
            <p:ph sz="half" idx="1"/>
          </p:nvPr>
        </p:nvSpPr>
        <p:spPr/>
        <p:txBody>
          <a:bodyPr/>
          <a:lstStyle/>
          <a:p>
            <a:r>
              <a:rPr lang="nl-NL" dirty="0"/>
              <a:t>De schooldag van </a:t>
            </a:r>
            <a:r>
              <a:rPr lang="nl-NL" dirty="0">
                <a:solidFill>
                  <a:schemeClr val="bg1">
                    <a:lumMod val="50000"/>
                  </a:schemeClr>
                </a:solidFill>
              </a:rPr>
              <a:t>[naam leerling]</a:t>
            </a:r>
          </a:p>
          <a:p>
            <a:r>
              <a:rPr lang="nl-NL" dirty="0">
                <a:solidFill>
                  <a:schemeClr val="bg1">
                    <a:lumMod val="50000"/>
                  </a:schemeClr>
                </a:solidFill>
              </a:rPr>
              <a:t>[Voeg korte vlog in van (oud-)ISK-leerling: “Zo ziet mijn schooldag eruit?”]</a:t>
            </a:r>
          </a:p>
        </p:txBody>
      </p:sp>
      <p:sp>
        <p:nvSpPr>
          <p:cNvPr id="5" name="Tijdelijke aanduiding voor inhoud 4"/>
          <p:cNvSpPr>
            <a:spLocks noGrp="1"/>
          </p:cNvSpPr>
          <p:nvPr>
            <p:ph sz="half" idx="2"/>
          </p:nvPr>
        </p:nvSpPr>
        <p:spPr/>
        <p:txBody>
          <a:bodyPr/>
          <a:lstStyle/>
          <a:p>
            <a:r>
              <a:rPr lang="nl-NL" dirty="0"/>
              <a:t>De schooldag van </a:t>
            </a:r>
            <a:r>
              <a:rPr lang="nl-NL" dirty="0">
                <a:solidFill>
                  <a:schemeClr val="bg1">
                    <a:lumMod val="50000"/>
                  </a:schemeClr>
                </a:solidFill>
              </a:rPr>
              <a:t>[naam leerling]</a:t>
            </a:r>
          </a:p>
          <a:p>
            <a:r>
              <a:rPr lang="nl-NL" dirty="0">
                <a:solidFill>
                  <a:schemeClr val="bg1">
                    <a:lumMod val="50000"/>
                  </a:schemeClr>
                </a:solidFill>
              </a:rPr>
              <a:t>[Voeg korte vlog in van (oud-)ISK-leerling: “Zo ziet mijn schooldag eruit?”]</a:t>
            </a:r>
          </a:p>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7152" y="3480137"/>
            <a:ext cx="4050000" cy="2700000"/>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4449" y="3480137"/>
            <a:ext cx="4044622" cy="2700000"/>
          </a:xfrm>
          <a:prstGeom prst="rect">
            <a:avLst/>
          </a:prstGeom>
        </p:spPr>
      </p:pic>
    </p:spTree>
    <p:extLst>
      <p:ext uri="{BB962C8B-B14F-4D97-AF65-F5344CB8AC3E}">
        <p14:creationId xmlns:p14="http://schemas.microsoft.com/office/powerpoint/2010/main" val="89409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Heeft u een vraag?</a:t>
            </a:r>
            <a:br>
              <a:rPr lang="nl-NL" dirty="0"/>
            </a:br>
            <a:r>
              <a:rPr lang="nl-NL" dirty="0"/>
              <a:t>Wilt u nog iets zeggen?</a:t>
            </a:r>
          </a:p>
        </p:txBody>
      </p:sp>
      <p:pic>
        <p:nvPicPr>
          <p:cNvPr id="5" name="Tijdelijke aanduiding voor inhou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00195" y="2590915"/>
            <a:ext cx="4480560" cy="2984269"/>
          </a:xfrm>
        </p:spPr>
      </p:pic>
    </p:spTree>
    <p:extLst>
      <p:ext uri="{BB962C8B-B14F-4D97-AF65-F5344CB8AC3E}">
        <p14:creationId xmlns:p14="http://schemas.microsoft.com/office/powerpoint/2010/main" val="407420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Fijn dat u er was! Tot ziens!</a:t>
            </a:r>
          </a:p>
        </p:txBody>
      </p:sp>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val="3323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Wie zijn wij?</a:t>
            </a:r>
          </a:p>
        </p:txBody>
      </p:sp>
      <p:sp>
        <p:nvSpPr>
          <p:cNvPr id="4" name="Tijdelijke aanduiding voor inhoud 3"/>
          <p:cNvSpPr>
            <a:spLocks noGrp="1"/>
          </p:cNvSpPr>
          <p:nvPr>
            <p:ph sz="half" idx="1"/>
          </p:nvPr>
        </p:nvSpPr>
        <p:spPr/>
        <p:txBody>
          <a:bodyPr/>
          <a:lstStyle/>
          <a:p>
            <a:r>
              <a:rPr lang="nl-NL" sz="2000" dirty="0"/>
              <a:t>Ik heet </a:t>
            </a:r>
            <a:r>
              <a:rPr lang="nl-NL" sz="2000" dirty="0">
                <a:solidFill>
                  <a:schemeClr val="bg1">
                    <a:lumMod val="50000"/>
                  </a:schemeClr>
                </a:solidFill>
              </a:rPr>
              <a:t>[naam teamleider]</a:t>
            </a:r>
            <a:r>
              <a:rPr lang="nl-NL" sz="2000" dirty="0"/>
              <a:t>.</a:t>
            </a:r>
          </a:p>
          <a:p>
            <a:r>
              <a:rPr lang="nl-NL" sz="2000" dirty="0"/>
              <a:t>Ik ben de teamleider van de ISK.</a:t>
            </a:r>
          </a:p>
          <a:p>
            <a:pPr marL="548640" lvl="2" indent="0">
              <a:buNone/>
            </a:pPr>
            <a:r>
              <a:rPr lang="nl-NL" sz="1800" dirty="0"/>
              <a:t>06-12345678</a:t>
            </a:r>
          </a:p>
          <a:p>
            <a:pPr marL="548640" lvl="2" indent="0">
              <a:buNone/>
            </a:pPr>
            <a:r>
              <a:rPr lang="nl-NL" sz="1800" dirty="0">
                <a:hlinkClick r:id="rId3"/>
              </a:rPr>
              <a:t>teamleider@school.nl</a:t>
            </a:r>
            <a:r>
              <a:rPr lang="nl-NL" sz="1800" dirty="0"/>
              <a:t> </a:t>
            </a:r>
          </a:p>
        </p:txBody>
      </p:sp>
      <p:sp>
        <p:nvSpPr>
          <p:cNvPr id="5" name="Tijdelijke aanduiding voor inhoud 4"/>
          <p:cNvSpPr>
            <a:spLocks noGrp="1"/>
          </p:cNvSpPr>
          <p:nvPr>
            <p:ph sz="half" idx="2"/>
          </p:nvPr>
        </p:nvSpPr>
        <p:spPr/>
        <p:txBody>
          <a:bodyPr/>
          <a:lstStyle/>
          <a:p>
            <a:r>
              <a:rPr lang="nl-NL" sz="2000" dirty="0"/>
              <a:t>Ik heet </a:t>
            </a:r>
            <a:r>
              <a:rPr lang="nl-NL" sz="2000" dirty="0">
                <a:solidFill>
                  <a:schemeClr val="bg1">
                    <a:lumMod val="50000"/>
                  </a:schemeClr>
                </a:solidFill>
              </a:rPr>
              <a:t>[naam docent]</a:t>
            </a:r>
            <a:r>
              <a:rPr lang="nl-NL" sz="2000" dirty="0"/>
              <a:t>.</a:t>
            </a:r>
          </a:p>
          <a:p>
            <a:r>
              <a:rPr lang="nl-NL" sz="2000" dirty="0"/>
              <a:t>Ik ben docent van </a:t>
            </a:r>
            <a:r>
              <a:rPr lang="nl-NL" sz="2000" dirty="0">
                <a:solidFill>
                  <a:schemeClr val="bg1">
                    <a:lumMod val="50000"/>
                  </a:schemeClr>
                </a:solidFill>
              </a:rPr>
              <a:t>[naam klas]</a:t>
            </a:r>
            <a:r>
              <a:rPr lang="nl-NL" sz="2000" dirty="0"/>
              <a:t>.</a:t>
            </a:r>
          </a:p>
          <a:p>
            <a:pPr marL="548640" lvl="2" indent="0">
              <a:buNone/>
            </a:pPr>
            <a:r>
              <a:rPr lang="nl-NL" sz="1800" dirty="0"/>
              <a:t>06-87654321</a:t>
            </a:r>
          </a:p>
          <a:p>
            <a:pPr marL="548640" lvl="2" indent="0">
              <a:buNone/>
            </a:pPr>
            <a:r>
              <a:rPr lang="nl-NL" sz="1800" dirty="0">
                <a:hlinkClick r:id="rId4"/>
              </a:rPr>
              <a:t>docent@school.nl</a:t>
            </a:r>
            <a:r>
              <a:rPr lang="nl-NL" sz="1800" dirty="0"/>
              <a:t> </a:t>
            </a:r>
          </a:p>
          <a:p>
            <a:endParaRPr lang="nl-NL" dirty="0"/>
          </a:p>
          <a:p>
            <a:endParaRPr lang="nl-NL" dirty="0"/>
          </a:p>
          <a:p>
            <a:endParaRPr lang="nl-NL" dirty="0"/>
          </a:p>
        </p:txBody>
      </p:sp>
      <p:pic>
        <p:nvPicPr>
          <p:cNvPr id="7" name="Afbeelding 6"/>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476945" y="4004468"/>
            <a:ext cx="3779629" cy="2520000"/>
          </a:xfrm>
          <a:prstGeom prst="rect">
            <a:avLst/>
          </a:prstGeom>
        </p:spPr>
      </p:pic>
      <p:pic>
        <p:nvPicPr>
          <p:cNvPr id="9" name="Afbeelding 8"/>
          <p:cNvPicPr>
            <a:picLocks noChangeAspect="1"/>
          </p:cNvPicPr>
          <p:nvPr/>
        </p:nvPicPr>
        <p:blipFill>
          <a:blip r:embed="rId6">
            <a:biLevel thresh="75000"/>
          </a:blip>
          <a:stretch>
            <a:fillRect/>
          </a:stretch>
        </p:blipFill>
        <p:spPr>
          <a:xfrm>
            <a:off x="1107047" y="3456112"/>
            <a:ext cx="673055" cy="479497"/>
          </a:xfrm>
          <a:prstGeom prst="rect">
            <a:avLst/>
          </a:prstGeom>
        </p:spPr>
      </p:pic>
      <p:pic>
        <p:nvPicPr>
          <p:cNvPr id="10" name="Afbeelding 9"/>
          <p:cNvPicPr>
            <a:picLocks noChangeAspect="1"/>
          </p:cNvPicPr>
          <p:nvPr/>
        </p:nvPicPr>
        <p:blipFill>
          <a:blip r:embed="rId7"/>
          <a:stretch>
            <a:fillRect/>
          </a:stretch>
        </p:blipFill>
        <p:spPr>
          <a:xfrm>
            <a:off x="1257302" y="3117963"/>
            <a:ext cx="372547" cy="373873"/>
          </a:xfrm>
          <a:prstGeom prst="rect">
            <a:avLst/>
          </a:prstGeom>
        </p:spPr>
      </p:pic>
      <p:pic>
        <p:nvPicPr>
          <p:cNvPr id="11" name="Afbeelding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1872" y="4004468"/>
            <a:ext cx="3779527" cy="2520000"/>
          </a:xfrm>
          <a:prstGeom prst="rect">
            <a:avLst/>
          </a:prstGeom>
        </p:spPr>
      </p:pic>
      <p:pic>
        <p:nvPicPr>
          <p:cNvPr id="12" name="Afbeelding 11"/>
          <p:cNvPicPr>
            <a:picLocks noChangeAspect="1"/>
          </p:cNvPicPr>
          <p:nvPr/>
        </p:nvPicPr>
        <p:blipFill>
          <a:blip r:embed="rId6">
            <a:biLevel thresh="75000"/>
          </a:blip>
          <a:stretch>
            <a:fillRect/>
          </a:stretch>
        </p:blipFill>
        <p:spPr>
          <a:xfrm>
            <a:off x="6476945" y="3456112"/>
            <a:ext cx="673055" cy="479497"/>
          </a:xfrm>
          <a:prstGeom prst="rect">
            <a:avLst/>
          </a:prstGeom>
        </p:spPr>
      </p:pic>
      <p:pic>
        <p:nvPicPr>
          <p:cNvPr id="13" name="Afbeelding 12"/>
          <p:cNvPicPr>
            <a:picLocks noChangeAspect="1"/>
          </p:cNvPicPr>
          <p:nvPr/>
        </p:nvPicPr>
        <p:blipFill>
          <a:blip r:embed="rId7"/>
          <a:stretch>
            <a:fillRect/>
          </a:stretch>
        </p:blipFill>
        <p:spPr>
          <a:xfrm>
            <a:off x="6627200" y="3117963"/>
            <a:ext cx="372547" cy="373873"/>
          </a:xfrm>
          <a:prstGeom prst="rect">
            <a:avLst/>
          </a:prstGeom>
        </p:spPr>
      </p:pic>
    </p:spTree>
    <p:extLst>
      <p:ext uri="{BB962C8B-B14F-4D97-AF65-F5344CB8AC3E}">
        <p14:creationId xmlns:p14="http://schemas.microsoft.com/office/powerpoint/2010/main" val="73247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Wie zijn wij?</a:t>
            </a:r>
          </a:p>
        </p:txBody>
      </p:sp>
      <p:sp>
        <p:nvSpPr>
          <p:cNvPr id="4" name="Tijdelijke aanduiding voor inhoud 3"/>
          <p:cNvSpPr>
            <a:spLocks noGrp="1"/>
          </p:cNvSpPr>
          <p:nvPr>
            <p:ph sz="half" idx="1"/>
          </p:nvPr>
        </p:nvSpPr>
        <p:spPr/>
        <p:txBody>
          <a:bodyPr>
            <a:normAutofit/>
          </a:bodyPr>
          <a:lstStyle/>
          <a:p>
            <a:r>
              <a:rPr lang="nl-NL" sz="2000" dirty="0"/>
              <a:t>Ik heet </a:t>
            </a:r>
            <a:r>
              <a:rPr lang="nl-NL" sz="2000" dirty="0">
                <a:solidFill>
                  <a:schemeClr val="bg1">
                    <a:lumMod val="50000"/>
                  </a:schemeClr>
                </a:solidFill>
              </a:rPr>
              <a:t>[naam sleutelouder 1 + foto]</a:t>
            </a:r>
          </a:p>
          <a:p>
            <a:r>
              <a:rPr lang="nl-NL" sz="2000" dirty="0"/>
              <a:t>Ik ben de vader van </a:t>
            </a:r>
            <a:r>
              <a:rPr lang="nl-NL" sz="2000" dirty="0">
                <a:solidFill>
                  <a:schemeClr val="bg1">
                    <a:lumMod val="50000"/>
                  </a:schemeClr>
                </a:solidFill>
              </a:rPr>
              <a:t>[naam kind]</a:t>
            </a:r>
            <a:r>
              <a:rPr lang="nl-NL" sz="2000" dirty="0"/>
              <a:t>.</a:t>
            </a:r>
          </a:p>
        </p:txBody>
      </p:sp>
      <p:sp>
        <p:nvSpPr>
          <p:cNvPr id="5" name="Tijdelijke aanduiding voor inhoud 4"/>
          <p:cNvSpPr>
            <a:spLocks noGrp="1"/>
          </p:cNvSpPr>
          <p:nvPr>
            <p:ph sz="half" idx="2"/>
          </p:nvPr>
        </p:nvSpPr>
        <p:spPr/>
        <p:txBody>
          <a:bodyPr/>
          <a:lstStyle/>
          <a:p>
            <a:r>
              <a:rPr lang="nl-NL" sz="2000" dirty="0"/>
              <a:t>Ik heet </a:t>
            </a:r>
            <a:r>
              <a:rPr lang="nl-NL" sz="2000" dirty="0">
                <a:solidFill>
                  <a:schemeClr val="bg1">
                    <a:lumMod val="50000"/>
                  </a:schemeClr>
                </a:solidFill>
              </a:rPr>
              <a:t>[naam sleutelouder 2 + foto]</a:t>
            </a:r>
          </a:p>
          <a:p>
            <a:r>
              <a:rPr lang="nl-NL" sz="2000" dirty="0"/>
              <a:t>Ik ben de moeder van </a:t>
            </a:r>
            <a:r>
              <a:rPr lang="nl-NL" sz="2000" dirty="0">
                <a:solidFill>
                  <a:schemeClr val="bg1">
                    <a:lumMod val="50000"/>
                  </a:schemeClr>
                </a:solidFill>
              </a:rPr>
              <a:t>[naam kind]</a:t>
            </a:r>
            <a:r>
              <a:rPr lang="nl-NL" sz="2000" dirty="0"/>
              <a:t>.</a:t>
            </a:r>
          </a:p>
        </p:txBody>
      </p:sp>
      <p:pic>
        <p:nvPicPr>
          <p:cNvPr id="6" name="Afbeelding 5"/>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331742" y="3860089"/>
            <a:ext cx="4045954" cy="2700000"/>
          </a:xfrm>
          <a:prstGeom prst="rect">
            <a:avLst/>
          </a:prstGeom>
        </p:spPr>
      </p:pic>
      <p:pic>
        <p:nvPicPr>
          <p:cNvPr id="7" name="Afbeelding 6"/>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77152" y="3860089"/>
            <a:ext cx="4050000" cy="2700000"/>
          </a:xfrm>
          <a:prstGeom prst="rect">
            <a:avLst/>
          </a:prstGeom>
        </p:spPr>
      </p:pic>
    </p:spTree>
    <p:extLst>
      <p:ext uri="{BB962C8B-B14F-4D97-AF65-F5344CB8AC3E}">
        <p14:creationId xmlns:p14="http://schemas.microsoft.com/office/powerpoint/2010/main" val="2266716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Wie bent u?</a:t>
            </a:r>
          </a:p>
        </p:txBody>
      </p:sp>
      <p:sp>
        <p:nvSpPr>
          <p:cNvPr id="3" name="Tijdelijke aanduiding voor inhoud 2"/>
          <p:cNvSpPr>
            <a:spLocks noGrp="1"/>
          </p:cNvSpPr>
          <p:nvPr>
            <p:ph sz="half" idx="1"/>
          </p:nvPr>
        </p:nvSpPr>
        <p:spPr/>
        <p:txBody>
          <a:bodyPr>
            <a:normAutofit/>
          </a:bodyPr>
          <a:lstStyle/>
          <a:p>
            <a:r>
              <a:rPr lang="nl-NL" sz="2800" i="1" dirty="0"/>
              <a:t>Ik heet…</a:t>
            </a:r>
          </a:p>
        </p:txBody>
      </p:sp>
      <p:sp>
        <p:nvSpPr>
          <p:cNvPr id="6" name="Tijdelijke aanduiding voor inhoud 5"/>
          <p:cNvSpPr>
            <a:spLocks noGrp="1"/>
          </p:cNvSpPr>
          <p:nvPr>
            <p:ph sz="half" idx="2"/>
          </p:nvPr>
        </p:nvSpPr>
        <p:spPr/>
        <p:txBody>
          <a:bodyPr/>
          <a:lstStyle/>
          <a:p>
            <a:r>
              <a:rPr lang="nl-NL" sz="2800" i="1" dirty="0"/>
              <a:t>Ik ben de </a:t>
            </a:r>
            <a:r>
              <a:rPr lang="nl-NL" sz="2800" i="1"/>
              <a:t>moeder/de vader</a:t>
            </a:r>
            <a:r>
              <a:rPr lang="nl-NL" sz="2800" i="1">
                <a:solidFill>
                  <a:srgbClr val="FF0000"/>
                </a:solidFill>
              </a:rPr>
              <a:t>/de verzorger</a:t>
            </a:r>
            <a:r>
              <a:rPr lang="nl-NL" sz="2800" i="1"/>
              <a:t> </a:t>
            </a:r>
            <a:r>
              <a:rPr lang="nl-NL" sz="2800" i="1" dirty="0"/>
              <a:t>van…</a:t>
            </a:r>
          </a:p>
          <a:p>
            <a:endParaRPr lang="nl-NL" dirty="0"/>
          </a:p>
        </p:txBody>
      </p:sp>
      <p:pic>
        <p:nvPicPr>
          <p:cNvPr id="5" name="Afbeelding 4"/>
          <p:cNvPicPr>
            <a:picLocks noChangeAspect="1"/>
          </p:cNvPicPr>
          <p:nvPr/>
        </p:nvPicPr>
        <p:blipFill>
          <a:blip r:embed="rId3"/>
          <a:stretch>
            <a:fillRect/>
          </a:stretch>
        </p:blipFill>
        <p:spPr>
          <a:xfrm>
            <a:off x="7461758" y="3208421"/>
            <a:ext cx="1810003" cy="2448267"/>
          </a:xfrm>
          <a:prstGeom prst="rect">
            <a:avLst/>
          </a:prstGeom>
        </p:spPr>
      </p:pic>
      <p:pic>
        <p:nvPicPr>
          <p:cNvPr id="7" name="Afbeelding 6"/>
          <p:cNvPicPr>
            <a:picLocks noChangeAspect="1"/>
          </p:cNvPicPr>
          <p:nvPr/>
        </p:nvPicPr>
        <p:blipFill>
          <a:blip r:embed="rId4"/>
          <a:stretch>
            <a:fillRect/>
          </a:stretch>
        </p:blipFill>
        <p:spPr>
          <a:xfrm>
            <a:off x="1605233" y="3208420"/>
            <a:ext cx="1493072" cy="2448267"/>
          </a:xfrm>
          <a:prstGeom prst="rect">
            <a:avLst/>
          </a:prstGeom>
        </p:spPr>
      </p:pic>
    </p:spTree>
    <p:extLst>
      <p:ext uri="{BB962C8B-B14F-4D97-AF65-F5344CB8AC3E}">
        <p14:creationId xmlns:p14="http://schemas.microsoft.com/office/powerpoint/2010/main" val="833700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Ouders &amp; de school</a:t>
            </a:r>
          </a:p>
        </p:txBody>
      </p:sp>
      <p:sp>
        <p:nvSpPr>
          <p:cNvPr id="3" name="Tijdelijke aanduiding voor inhoud 2"/>
          <p:cNvSpPr>
            <a:spLocks noGrp="1"/>
          </p:cNvSpPr>
          <p:nvPr>
            <p:ph idx="1"/>
          </p:nvPr>
        </p:nvSpPr>
        <p:spPr/>
        <p:txBody>
          <a:bodyPr/>
          <a:lstStyle/>
          <a:p>
            <a:r>
              <a:rPr lang="nl-NL" sz="2400" dirty="0"/>
              <a:t>We zorgen </a:t>
            </a:r>
            <a:r>
              <a:rPr lang="nl-NL" sz="2400" b="1" dirty="0"/>
              <a:t>samen</a:t>
            </a:r>
            <a:r>
              <a:rPr lang="nl-NL" sz="2400" dirty="0"/>
              <a:t> voor uw kind</a:t>
            </a:r>
          </a:p>
          <a:p>
            <a:r>
              <a:rPr lang="nl-NL" sz="2400" dirty="0"/>
              <a:t>We praten </a:t>
            </a:r>
            <a:r>
              <a:rPr lang="nl-NL" sz="2400" b="1" dirty="0"/>
              <a:t>samen</a:t>
            </a:r>
            <a:r>
              <a:rPr lang="nl-NL" sz="2400" dirty="0"/>
              <a:t>:</a:t>
            </a:r>
          </a:p>
          <a:p>
            <a:pPr lvl="1"/>
            <a:r>
              <a:rPr lang="nl-NL" sz="2200" dirty="0"/>
              <a:t>Hoe gaat het op school?</a:t>
            </a:r>
          </a:p>
          <a:p>
            <a:pPr lvl="1"/>
            <a:r>
              <a:rPr lang="nl-NL" sz="2200" dirty="0"/>
              <a:t>Wat kan uw kind goed?</a:t>
            </a:r>
          </a:p>
          <a:p>
            <a:pPr lvl="1"/>
            <a:r>
              <a:rPr lang="nl-NL" sz="2200" dirty="0"/>
              <a:t>Wat wil uw kind doen in Nederland?</a:t>
            </a:r>
          </a:p>
          <a:p>
            <a:endParaRPr lang="nl-NL" sz="2400" dirty="0"/>
          </a:p>
          <a:p>
            <a:endParaRPr lang="nl-NL" dirty="0"/>
          </a:p>
          <a:p>
            <a:endParaRPr lang="nl-NL" dirty="0"/>
          </a:p>
          <a:p>
            <a:endParaRPr lang="nl-NL" dirty="0"/>
          </a:p>
          <a:p>
            <a:endParaRPr lang="nl-NL"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5325" y="3895105"/>
            <a:ext cx="3809187" cy="2674457"/>
          </a:xfrm>
          <a:prstGeom prst="rect">
            <a:avLst/>
          </a:prstGeom>
        </p:spPr>
      </p:pic>
    </p:spTree>
    <p:extLst>
      <p:ext uri="{BB962C8B-B14F-4D97-AF65-F5344CB8AC3E}">
        <p14:creationId xmlns:p14="http://schemas.microsoft.com/office/powerpoint/2010/main" val="3190816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Ouders &amp; de school</a:t>
            </a:r>
          </a:p>
        </p:txBody>
      </p:sp>
      <p:sp>
        <p:nvSpPr>
          <p:cNvPr id="8" name="Tijdelijke aanduiding voor inhoud 7"/>
          <p:cNvSpPr>
            <a:spLocks noGrp="1"/>
          </p:cNvSpPr>
          <p:nvPr>
            <p:ph sz="half" idx="1"/>
          </p:nvPr>
        </p:nvSpPr>
        <p:spPr/>
        <p:txBody>
          <a:bodyPr/>
          <a:lstStyle/>
          <a:p>
            <a:pPr marL="0" indent="0">
              <a:buNone/>
            </a:pPr>
            <a:r>
              <a:rPr lang="nl-NL" sz="2400" b="1" dirty="0"/>
              <a:t>Ouderavonden</a:t>
            </a:r>
          </a:p>
          <a:p>
            <a:r>
              <a:rPr lang="nl-NL" dirty="0"/>
              <a:t>Voor u en uw kind</a:t>
            </a:r>
          </a:p>
          <a:p>
            <a:r>
              <a:rPr lang="nl-NL" dirty="0"/>
              <a:t>Samen met andere ouders</a:t>
            </a:r>
          </a:p>
          <a:p>
            <a:r>
              <a:rPr lang="nl-NL" dirty="0"/>
              <a:t>3 avonden per jaar</a:t>
            </a:r>
          </a:p>
          <a:p>
            <a:pPr lvl="1"/>
            <a:r>
              <a:rPr lang="nl-NL" dirty="0"/>
              <a:t>Vandaag </a:t>
            </a:r>
            <a:r>
              <a:rPr lang="nl-NL" dirty="0">
                <a:sym typeface="Wingdings" panose="05000000000000000000" pitchFamily="2" charset="2"/>
              </a:rPr>
              <a:t></a:t>
            </a:r>
          </a:p>
          <a:p>
            <a:pPr lvl="1"/>
            <a:r>
              <a:rPr lang="nl-NL" dirty="0">
                <a:sym typeface="Wingdings" panose="05000000000000000000" pitchFamily="2" charset="2"/>
              </a:rPr>
              <a:t>In januari</a:t>
            </a:r>
          </a:p>
          <a:p>
            <a:pPr lvl="1"/>
            <a:r>
              <a:rPr lang="nl-NL" dirty="0">
                <a:sym typeface="Wingdings" panose="05000000000000000000" pitchFamily="2" charset="2"/>
              </a:rPr>
              <a:t>In mei</a:t>
            </a:r>
            <a:endParaRPr lang="nl-NL" dirty="0"/>
          </a:p>
        </p:txBody>
      </p:sp>
      <p:sp>
        <p:nvSpPr>
          <p:cNvPr id="9" name="Tijdelijke aanduiding voor inhoud 8"/>
          <p:cNvSpPr>
            <a:spLocks noGrp="1"/>
          </p:cNvSpPr>
          <p:nvPr>
            <p:ph sz="half" idx="2"/>
          </p:nvPr>
        </p:nvSpPr>
        <p:spPr/>
        <p:txBody>
          <a:bodyPr/>
          <a:lstStyle/>
          <a:p>
            <a:pPr marL="0" indent="0">
              <a:buNone/>
            </a:pPr>
            <a:r>
              <a:rPr lang="nl-NL" sz="2400" b="1" dirty="0"/>
              <a:t>Gesprekken</a:t>
            </a:r>
          </a:p>
          <a:p>
            <a:r>
              <a:rPr lang="nl-NL" dirty="0"/>
              <a:t>Voor u, uw kind en de mentor</a:t>
            </a:r>
          </a:p>
          <a:p>
            <a:endParaRPr lang="nl-NL" dirty="0"/>
          </a:p>
          <a:p>
            <a:r>
              <a:rPr lang="nl-NL" dirty="0"/>
              <a:t>3 gesprekken per jaar</a:t>
            </a:r>
          </a:p>
          <a:p>
            <a:pPr lvl="1"/>
            <a:r>
              <a:rPr lang="nl-NL" dirty="0"/>
              <a:t>In september/oktober</a:t>
            </a:r>
          </a:p>
          <a:p>
            <a:pPr lvl="1"/>
            <a:r>
              <a:rPr lang="nl-NL" dirty="0"/>
              <a:t>In februari</a:t>
            </a:r>
          </a:p>
          <a:p>
            <a:pPr lvl="1"/>
            <a:r>
              <a:rPr lang="nl-NL" dirty="0"/>
              <a:t>In juni</a:t>
            </a:r>
          </a:p>
        </p:txBody>
      </p:sp>
    </p:spTree>
    <p:extLst>
      <p:ext uri="{BB962C8B-B14F-4D97-AF65-F5344CB8AC3E}">
        <p14:creationId xmlns:p14="http://schemas.microsoft.com/office/powerpoint/2010/main" val="409310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Samen praten</a:t>
            </a:r>
          </a:p>
        </p:txBody>
      </p:sp>
      <p:sp>
        <p:nvSpPr>
          <p:cNvPr id="5" name="Tijdelijke aanduiding voor inhoud 4"/>
          <p:cNvSpPr>
            <a:spLocks noGrp="1"/>
          </p:cNvSpPr>
          <p:nvPr>
            <p:ph idx="1"/>
          </p:nvPr>
        </p:nvSpPr>
        <p:spPr/>
        <p:txBody>
          <a:bodyPr/>
          <a:lstStyle/>
          <a:p>
            <a:r>
              <a:rPr lang="nl-NL" dirty="0"/>
              <a:t>Waar denkt u aan bij ‘school’?</a:t>
            </a:r>
          </a:p>
          <a:p>
            <a:r>
              <a:rPr lang="nl-NL" dirty="0"/>
              <a:t>Kies twee kaartjes.</a:t>
            </a:r>
          </a:p>
          <a:p>
            <a:r>
              <a:rPr lang="nl-NL" dirty="0"/>
              <a:t>Praat samen met andere ouders.</a:t>
            </a:r>
          </a:p>
          <a:p>
            <a:endParaRPr lang="nl-NL" dirty="0"/>
          </a:p>
        </p:txBody>
      </p:sp>
      <p:sp>
        <p:nvSpPr>
          <p:cNvPr id="6" name="Wolkvormig bijschrift 5"/>
          <p:cNvSpPr/>
          <p:nvPr/>
        </p:nvSpPr>
        <p:spPr>
          <a:xfrm>
            <a:off x="6198920" y="2980708"/>
            <a:ext cx="4643252" cy="2695699"/>
          </a:xfrm>
          <a:prstGeom prst="cloudCallout">
            <a:avLst>
              <a:gd name="adj1" fmla="val -50756"/>
              <a:gd name="adj2" fmla="val 589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2800" b="1" dirty="0"/>
              <a:t>School... </a:t>
            </a:r>
          </a:p>
        </p:txBody>
      </p:sp>
    </p:spTree>
    <p:extLst>
      <p:ext uri="{BB962C8B-B14F-4D97-AF65-F5344CB8AC3E}">
        <p14:creationId xmlns:p14="http://schemas.microsoft.com/office/powerpoint/2010/main" val="3505650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vakken krijgt uw kind?</a:t>
            </a:r>
          </a:p>
        </p:txBody>
      </p:sp>
      <p:pic>
        <p:nvPicPr>
          <p:cNvPr id="11" name="Afbeelding 10"/>
          <p:cNvPicPr>
            <a:picLocks noChangeAspect="1"/>
          </p:cNvPicPr>
          <p:nvPr/>
        </p:nvPicPr>
        <p:blipFill>
          <a:blip r:embed="rId3"/>
          <a:stretch>
            <a:fillRect/>
          </a:stretch>
        </p:blipFill>
        <p:spPr>
          <a:xfrm>
            <a:off x="610202" y="1790996"/>
            <a:ext cx="9974067" cy="4629796"/>
          </a:xfrm>
          <a:prstGeom prst="rect">
            <a:avLst/>
          </a:prstGeom>
        </p:spPr>
      </p:pic>
    </p:spTree>
    <p:extLst>
      <p:ext uri="{BB962C8B-B14F-4D97-AF65-F5344CB8AC3E}">
        <p14:creationId xmlns:p14="http://schemas.microsoft.com/office/powerpoint/2010/main" val="3348955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ziet de ISK eruit?</a:t>
            </a:r>
          </a:p>
        </p:txBody>
      </p:sp>
      <p:sp>
        <p:nvSpPr>
          <p:cNvPr id="3" name="Tijdelijke aanduiding voor inhoud 2"/>
          <p:cNvSpPr>
            <a:spLocks noGrp="1"/>
          </p:cNvSpPr>
          <p:nvPr>
            <p:ph idx="1"/>
          </p:nvPr>
        </p:nvSpPr>
        <p:spPr/>
        <p:txBody>
          <a:bodyPr/>
          <a:lstStyle/>
          <a:p>
            <a:r>
              <a:rPr lang="nl-NL" dirty="0">
                <a:solidFill>
                  <a:schemeClr val="bg1">
                    <a:lumMod val="50000"/>
                  </a:schemeClr>
                </a:solidFill>
              </a:rPr>
              <a:t>[Neem foto’s op van aula, sportruimte, schoolplein, klaslokalen etc.]</a:t>
            </a:r>
          </a:p>
          <a:p>
            <a:endParaRPr lang="nl-NL"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6483" y="4253851"/>
            <a:ext cx="3780353" cy="2520000"/>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8192" y="4253851"/>
            <a:ext cx="3780000" cy="2520000"/>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789" y="4253851"/>
            <a:ext cx="3778112" cy="2520000"/>
          </a:xfrm>
          <a:prstGeom prst="rect">
            <a:avLst/>
          </a:prstGeom>
        </p:spPr>
      </p:pic>
    </p:spTree>
    <p:extLst>
      <p:ext uri="{BB962C8B-B14F-4D97-AF65-F5344CB8AC3E}">
        <p14:creationId xmlns:p14="http://schemas.microsoft.com/office/powerpoint/2010/main" val="811263459"/>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198</TotalTime>
  <Words>588</Words>
  <Application>Microsoft Office PowerPoint</Application>
  <PresentationFormat>Breedbeeld</PresentationFormat>
  <Paragraphs>80</Paragraphs>
  <Slides>13</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Gill Sans MT</vt:lpstr>
      <vt:lpstr>Impact</vt:lpstr>
      <vt:lpstr>Wingdings</vt:lpstr>
      <vt:lpstr>Badge</vt:lpstr>
      <vt:lpstr>Welkom in de ISK!</vt:lpstr>
      <vt:lpstr>Wie zijn wij?</vt:lpstr>
      <vt:lpstr>Wie zijn wij?</vt:lpstr>
      <vt:lpstr>Wie bent u?</vt:lpstr>
      <vt:lpstr>Ouders &amp; de school</vt:lpstr>
      <vt:lpstr>Ouders &amp; de school</vt:lpstr>
      <vt:lpstr>Samen praten</vt:lpstr>
      <vt:lpstr>Welke vakken krijgt uw kind?</vt:lpstr>
      <vt:lpstr>Hoe ziet de ISK eruit?</vt:lpstr>
      <vt:lpstr>Heeft u een vraag?</vt:lpstr>
      <vt:lpstr>Een dag in de ISK</vt:lpstr>
      <vt:lpstr>Heeft u een vraag? Wilt u nog iets zeggen?</vt:lpstr>
      <vt:lpstr>Fijn dat u er was! Tot ziens!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 in de ISK!</dc:title>
  <dc:creator>Anne Marije de Goeijen</dc:creator>
  <cp:lastModifiedBy>Anne Marije de Goeijen</cp:lastModifiedBy>
  <cp:revision>19</cp:revision>
  <dcterms:created xsi:type="dcterms:W3CDTF">2023-08-09T08:34:27Z</dcterms:created>
  <dcterms:modified xsi:type="dcterms:W3CDTF">2024-05-22T07:54:44Z</dcterms:modified>
</cp:coreProperties>
</file>